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1073" r:id="rId4"/>
    <p:sldId id="272" r:id="rId5"/>
    <p:sldId id="1076" r:id="rId6"/>
    <p:sldId id="268" r:id="rId7"/>
    <p:sldId id="1081" r:id="rId8"/>
    <p:sldId id="269" r:id="rId9"/>
    <p:sldId id="275" r:id="rId10"/>
    <p:sldId id="1078" r:id="rId11"/>
  </p:sldIdLst>
  <p:sldSz cx="12192000" cy="6858000"/>
  <p:notesSz cx="6954838" cy="92408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8C8C"/>
    <a:srgbClr val="6F6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8" d="100"/>
          <a:sy n="88" d="100"/>
        </p:scale>
        <p:origin x="168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2592" y="39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13763" cy="463647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1"/>
            <a:ext cx="3013763" cy="463647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r">
              <a:defRPr sz="1200"/>
            </a:lvl1pPr>
          </a:lstStyle>
          <a:p>
            <a:fld id="{1FCCA654-7F5F-4DB7-AECB-5A39CD2E4FCA}" type="datetimeFigureOut">
              <a:rPr lang="en-CA" smtClean="0"/>
              <a:t>2025-05-22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5138" cy="31194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6" rIns="91431" bIns="45716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47154"/>
            <a:ext cx="5563870" cy="3638580"/>
          </a:xfrm>
          <a:prstGeom prst="rect">
            <a:avLst/>
          </a:prstGeom>
        </p:spPr>
        <p:txBody>
          <a:bodyPr vert="horz" lIns="91431" tIns="45716" rIns="91431" bIns="4571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7193"/>
            <a:ext cx="3013763" cy="463646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777193"/>
            <a:ext cx="3013763" cy="463646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r">
              <a:defRPr sz="1200"/>
            </a:lvl1pPr>
          </a:lstStyle>
          <a:p>
            <a:fld id="{5E1774DF-592B-4C26-B576-DE1D582849D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87794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33" indent="-171433">
              <a:buFont typeface="Arial" panose="020B0604020202020204" pitchFamily="34" charset="0"/>
              <a:buChar char="•"/>
            </a:pPr>
            <a:r>
              <a:rPr lang="en-CA" dirty="0"/>
              <a:t>Open with smudging, prayer, land acknowledgement, whatever the group wants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774DF-592B-4C26-B576-DE1D582849DB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1178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B9D88-59E4-C204-0215-84396BE068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FCADC5-6C0D-B569-F0EA-9EDF1D9A96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3AFB2A-8B43-231D-3B16-910A024FA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877F7-6804-42B7-9F75-613EF478BD60}" type="datetime1">
              <a:rPr lang="en-CA" smtClean="0"/>
              <a:t>2025-05-22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A1A39F-82A4-749D-5E6F-7DF482957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RPLYT © 2025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B8F39C-32AE-560F-9B2F-662B23CB2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B196-EA0C-4507-98D8-876B974C531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17349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75932-3E19-2CB5-12EB-BFBA7CB9E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DBA80B-73DC-D5FF-6CC9-94289DC783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688196-EB4F-8DEC-FBDB-87451FE1B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12E31-424B-4D54-8950-4F2560DED1BF}" type="datetime1">
              <a:rPr lang="en-CA" smtClean="0"/>
              <a:t>2025-05-22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00518-3AE1-8EE3-9302-1D3922DEC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RPLYT © 2025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712118-2FFB-B37E-A815-4DEF5961C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B196-EA0C-4507-98D8-876B974C531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75403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83EA0D-BD2F-426A-EF9F-643E93164F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A10D42-F82C-6731-D177-5A9BF765A7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FD26D1-12A5-22B7-5398-1DEFDC396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DE9D-66CD-415A-AAF6-9FD484C42119}" type="datetime1">
              <a:rPr lang="en-CA" smtClean="0"/>
              <a:t>2025-05-22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3C82CD-9149-59D7-6A58-028E4AD4C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RPLYT © 2025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CD2850-5AB0-79AC-FF93-8FCB55A89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B196-EA0C-4507-98D8-876B974C531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00013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3D5D4-C9AC-6B3A-5DBD-D59100C30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5D4942-2112-4DF5-8206-2B5EB58AE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7EA90F-4F5A-DE60-41DF-CAF041BFF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617B-7D73-4127-90DD-F84464698D84}" type="datetime1">
              <a:rPr lang="en-CA" smtClean="0"/>
              <a:t>2025-05-22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2808A0-69E1-4407-18F7-14E7EADBC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RPLYT © 2025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6D967C-CB44-C979-16C0-5AB491E6F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B196-EA0C-4507-98D8-876B974C531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429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1824E-B38F-37AF-5DF0-76BE2A546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A278AD-C454-C505-6619-8BF63D339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864914-5943-2F00-8DD7-BAB382AAE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24D7D-63AC-406E-B55F-E4DFDB9795DF}" type="datetime1">
              <a:rPr lang="en-CA" smtClean="0"/>
              <a:t>2025-05-22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AF0D8A-4DF2-FD08-272B-7EA80CFE6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RPLYT © 2025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C5FCBC-ADFA-98AC-670E-BD8118B6A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B196-EA0C-4507-98D8-876B974C531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92403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93C37-60DB-BE7B-8158-8856A80D3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957D9-F07B-9BB7-2F28-B340F55A4F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1E762-E0A5-9CDC-5DB5-6858D0D78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9AC6FA-FA8F-1359-8C4D-668662CB9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2F1AA-C821-4249-8842-5D76F277C612}" type="datetime1">
              <a:rPr lang="en-CA" smtClean="0"/>
              <a:t>2025-05-22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B17156-A2C2-A929-133C-C8301E82B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RPLYT © 2025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88DFCD-EE50-7CF4-39F4-5576BBD76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B196-EA0C-4507-98D8-876B974C531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97627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E1561-7FD3-CE61-EBEE-4D9884D6C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DD1216-5BE0-D27D-F3CA-23F6E7A9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61C186-A3E6-26B5-9D62-0462A741F9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2199EB-9AB4-5CC9-A7C8-F4C7F51231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645B7E-CC47-F417-57D1-1EEAF1D9BC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29045D-1966-36D1-D3E4-863DF8B1B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A00BD-378E-4A44-8CBD-8A999EAF9393}" type="datetime1">
              <a:rPr lang="en-CA" smtClean="0"/>
              <a:t>2025-05-22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149348-8BDA-8E24-66A8-253ACA1E8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RPLYT © 2025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48D300-DAC7-8382-9B21-F8BB3F977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B196-EA0C-4507-98D8-876B974C531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09139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F23AC-31F9-0110-4B79-5704508BC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F1BE6-7617-FDA1-0409-1A3D447A0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D5C17-86AB-4206-8B94-2859B01516AE}" type="datetime1">
              <a:rPr lang="en-CA" smtClean="0"/>
              <a:t>2025-05-22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E6F79A-5132-6764-9D77-8E9AD1677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RPLYT ©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C616EA-261F-B292-5844-002C8AA90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B196-EA0C-4507-98D8-876B974C531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1767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F20791-805A-D85E-F4F5-2DE6190EF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197CE-7935-413C-AE8E-5A19E68A7638}" type="datetime1">
              <a:rPr lang="en-CA" smtClean="0"/>
              <a:t>2025-05-22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DAF5D0-03E5-3815-C9A8-D73BDDD00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RPLYT © 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B94050-47B7-8FA6-936E-18F4CEC89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B196-EA0C-4507-98D8-876B974C531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10904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00C8A-4F5B-4027-E6A4-655577B90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05461B-6FBC-8E25-BBFE-9F377DAE7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DBD3DD-6C57-0171-BE8D-6D317500FE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47A51D-ECEE-7F88-61A5-44C73B68F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0CE49-CEA8-4938-9C18-AC12516F4A49}" type="datetime1">
              <a:rPr lang="en-CA" smtClean="0"/>
              <a:t>2025-05-22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086544-1940-F671-4F41-07EA7863C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RPLYT © 2025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9F6E02-EA78-5A09-2EE3-398365B7F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B196-EA0C-4507-98D8-876B974C531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68832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41BA5-5D75-EFB4-9DEB-0037B0BEE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C3473E-33E0-A636-CDEC-8E24196D5E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6E94C0-3148-13CD-7D0F-BFE00DA04C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25339B-44BE-8F9A-6CFB-5015F3F56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FD6A9-A3FE-4067-BEE3-E2ABCAE53E4F}" type="datetime1">
              <a:rPr lang="en-CA" smtClean="0"/>
              <a:t>2025-05-22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4C3E11-B59B-28F2-C011-2D919F6FB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RPLYT © 2025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D97FF2-EA29-A708-226E-FA5AF7E4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B196-EA0C-4507-98D8-876B974C531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84562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2547D3-11DA-9FA6-74EA-7EB3056A9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4C1E24-24CF-772C-33B6-87AB8E5530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F3B211-F117-09B1-6935-6DD9E8C6E1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BB478C-89B0-41AB-97D1-E8690101D8E4}" type="datetime1">
              <a:rPr lang="en-CA" smtClean="0"/>
              <a:t>2025-05-22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327F9A-C151-D4E9-9A4F-A6F9634262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CA"/>
              <a:t>RPLYT © 2025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D9BCA1-A0C7-A241-030E-5C0C04201F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5B196-EA0C-4507-98D8-876B974C531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7734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xplorationmastery.com/" TargetMode="External"/><Relationship Id="rId2" Type="http://schemas.openxmlformats.org/officeDocument/2006/relationships/hyperlink" Target="http://www.robynpriest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2.png"/><Relationship Id="rId4" Type="http://schemas.openxmlformats.org/officeDocument/2006/relationships/hyperlink" Target="mailto:robyn@robynpriest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mightycourage.blogspot.com/2010_07_01_archive.html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hyperlink" Target="https://godandpoliticsuk.org/2014/01/24/the-church-of-england-still-needs-to-wake-up-and-smell-the-coffee-over-church-growth/" TargetMode="Externa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234528-AA1D-F088-6367-93D33442D4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097" y="381000"/>
            <a:ext cx="5971903" cy="6090557"/>
          </a:xfrm>
        </p:spPr>
        <p:txBody>
          <a:bodyPr anchor="b">
            <a:normAutofit fontScale="90000"/>
          </a:bodyPr>
          <a:lstStyle/>
          <a:p>
            <a:pPr algn="l"/>
            <a:r>
              <a:rPr lang="en-CA" sz="4400" b="1" dirty="0"/>
              <a:t>Poking the Bear:</a:t>
            </a:r>
            <a:br>
              <a:rPr lang="en-CA" sz="4400" b="1" dirty="0"/>
            </a:br>
            <a:r>
              <a:rPr lang="en-CA" sz="4400" b="1" dirty="0"/>
              <a:t>Challenging the Status Quo</a:t>
            </a:r>
            <a:br>
              <a:rPr lang="en-CA" sz="4400" b="1" dirty="0"/>
            </a:br>
            <a:br>
              <a:rPr lang="en-CA" sz="4400" b="1" dirty="0"/>
            </a:br>
            <a:br>
              <a:rPr lang="en-CA" sz="4400" b="1" dirty="0"/>
            </a:br>
            <a:br>
              <a:rPr lang="en-CA" sz="2600" b="1" dirty="0"/>
            </a:br>
            <a:br>
              <a:rPr lang="en-CA" sz="2600" b="1" dirty="0"/>
            </a:br>
            <a:br>
              <a:rPr lang="en-CA" sz="2600" b="1" dirty="0"/>
            </a:br>
            <a:br>
              <a:rPr lang="en-CA" sz="2600" b="1" dirty="0"/>
            </a:br>
            <a:br>
              <a:rPr lang="en-CA" sz="2600" b="1" dirty="0"/>
            </a:br>
            <a:br>
              <a:rPr lang="en-CA" sz="2600" b="1" dirty="0"/>
            </a:br>
            <a:br>
              <a:rPr lang="en-CA" sz="2600" b="1" dirty="0"/>
            </a:br>
            <a:r>
              <a:rPr lang="en-CA" sz="2600" b="1" dirty="0"/>
              <a:t>2025 Peer Support Conference</a:t>
            </a:r>
            <a:br>
              <a:rPr lang="en-CA" sz="2600" b="1" dirty="0"/>
            </a:br>
            <a:r>
              <a:rPr lang="en-CA" sz="2600" b="1" dirty="0"/>
              <a:t>Strength in Equity &amp; Diversity</a:t>
            </a:r>
            <a:br>
              <a:rPr lang="en-CA" sz="2600" b="1" dirty="0"/>
            </a:br>
            <a:r>
              <a:rPr lang="en-CA" sz="2600" b="1" dirty="0"/>
              <a:t>Amplifying Voices, Ensuring Sustainability &amp;</a:t>
            </a:r>
            <a:br>
              <a:rPr lang="en-CA" sz="2600" b="1" dirty="0"/>
            </a:br>
            <a:r>
              <a:rPr lang="en-CA" sz="2600" b="1" dirty="0"/>
              <a:t>Building Stronger Peer Support Futures</a:t>
            </a:r>
            <a:br>
              <a:rPr lang="en-CA" sz="2600" b="1" dirty="0"/>
            </a:br>
            <a:endParaRPr lang="en-CA" sz="2600" b="1" dirty="0"/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Incredible Photos of Bart the Bear">
            <a:extLst>
              <a:ext uri="{FF2B5EF4-FFF2-40B4-BE49-F238E27FC236}">
                <a16:creationId xmlns:a16="http://schemas.microsoft.com/office/drawing/2014/main" id="{1E58E2EB-BD4F-7D34-322F-0A02828E13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20" r="-1" b="17358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EAAC67F-F35C-6EC5-CDEE-14F1ECDB0EC3}"/>
              </a:ext>
            </a:extLst>
          </p:cNvPr>
          <p:cNvSpPr txBox="1">
            <a:spLocks/>
          </p:cNvSpPr>
          <p:nvPr/>
        </p:nvSpPr>
        <p:spPr>
          <a:xfrm>
            <a:off x="10119359" y="5251290"/>
            <a:ext cx="1795549" cy="5454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CA" sz="2000" b="1" dirty="0"/>
          </a:p>
        </p:txBody>
      </p:sp>
      <p:pic>
        <p:nvPicPr>
          <p:cNvPr id="7" name="Picture 6" descr="A logo with text on it&#10;&#10;Description automatically generated">
            <a:extLst>
              <a:ext uri="{FF2B5EF4-FFF2-40B4-BE49-F238E27FC236}">
                <a16:creationId xmlns:a16="http://schemas.microsoft.com/office/drawing/2014/main" id="{26E10E6F-58A8-F166-8A5D-437A794D01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849" y="2019848"/>
            <a:ext cx="2044439" cy="1683356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0E707E-D4D9-997D-7705-7DD2C6AD2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2253343" cy="365125"/>
          </a:xfrm>
        </p:spPr>
        <p:txBody>
          <a:bodyPr/>
          <a:lstStyle/>
          <a:p>
            <a:r>
              <a:rPr lang="en-CA"/>
              <a:t>RPLYT © 2025</a:t>
            </a:r>
          </a:p>
        </p:txBody>
      </p:sp>
    </p:spTree>
    <p:extLst>
      <p:ext uri="{BB962C8B-B14F-4D97-AF65-F5344CB8AC3E}">
        <p14:creationId xmlns:p14="http://schemas.microsoft.com/office/powerpoint/2010/main" val="13454359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A8908DB7-C3A6-4FCB-9820-CEE02B398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64AC20-B37C-FA40-00D6-051D77475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689" y="4146330"/>
            <a:ext cx="3880104" cy="520262"/>
          </a:xfrm>
        </p:spPr>
        <p:txBody>
          <a:bodyPr anchor="ctr">
            <a:normAutofit fontScale="90000"/>
          </a:bodyPr>
          <a:lstStyle/>
          <a:p>
            <a:br>
              <a:rPr lang="en-CA" sz="5400" b="1" dirty="0"/>
            </a:br>
            <a:br>
              <a:rPr lang="en-CA" sz="5400" b="1" dirty="0"/>
            </a:br>
            <a:r>
              <a:rPr lang="en-CA" sz="2700" b="1" dirty="0">
                <a:hlinkClick r:id="rId2"/>
              </a:rPr>
              <a:t>www.robynpriest.com</a:t>
            </a:r>
            <a:br>
              <a:rPr lang="en-CA" sz="2700" b="1" dirty="0"/>
            </a:br>
            <a:br>
              <a:rPr lang="en-CA" sz="2700" b="1" dirty="0"/>
            </a:br>
            <a:r>
              <a:rPr lang="en-CA" sz="2700" b="1" dirty="0">
                <a:hlinkClick r:id="rId3"/>
              </a:rPr>
              <a:t>www.explorationmastery.com</a:t>
            </a:r>
            <a:br>
              <a:rPr lang="en-CA" sz="2700" b="1" dirty="0"/>
            </a:br>
            <a:br>
              <a:rPr lang="en-CA" sz="2700" b="1" dirty="0"/>
            </a:br>
            <a:r>
              <a:rPr lang="en-CA" sz="2700" b="1" dirty="0">
                <a:hlinkClick r:id="rId4"/>
              </a:rPr>
              <a:t>robyn@robynpriest.com</a:t>
            </a:r>
            <a:br>
              <a:rPr lang="en-CA" sz="2700" b="1" dirty="0"/>
            </a:br>
            <a:endParaRPr lang="en-CA" sz="2700" b="1" dirty="0"/>
          </a:p>
        </p:txBody>
      </p:sp>
      <p:sp>
        <p:nvSpPr>
          <p:cNvPr id="1035" name="sketch line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267200" y="630936"/>
            <a:ext cx="18288" cy="5590381"/>
          </a:xfrm>
          <a:custGeom>
            <a:avLst/>
            <a:gdLst>
              <a:gd name="connsiteX0" fmla="*/ 0 w 18288"/>
              <a:gd name="connsiteY0" fmla="*/ 0 h 5590381"/>
              <a:gd name="connsiteX1" fmla="*/ 18288 w 18288"/>
              <a:gd name="connsiteY1" fmla="*/ 0 h 5590381"/>
              <a:gd name="connsiteX2" fmla="*/ 18288 w 18288"/>
              <a:gd name="connsiteY2" fmla="*/ 754701 h 5590381"/>
              <a:gd name="connsiteX3" fmla="*/ 18288 w 18288"/>
              <a:gd name="connsiteY3" fmla="*/ 1565307 h 5590381"/>
              <a:gd name="connsiteX4" fmla="*/ 18288 w 18288"/>
              <a:gd name="connsiteY4" fmla="*/ 2152297 h 5590381"/>
              <a:gd name="connsiteX5" fmla="*/ 18288 w 18288"/>
              <a:gd name="connsiteY5" fmla="*/ 2906998 h 5590381"/>
              <a:gd name="connsiteX6" fmla="*/ 18288 w 18288"/>
              <a:gd name="connsiteY6" fmla="*/ 3549892 h 5590381"/>
              <a:gd name="connsiteX7" fmla="*/ 18288 w 18288"/>
              <a:gd name="connsiteY7" fmla="*/ 4080978 h 5590381"/>
              <a:gd name="connsiteX8" fmla="*/ 18288 w 18288"/>
              <a:gd name="connsiteY8" fmla="*/ 4835680 h 5590381"/>
              <a:gd name="connsiteX9" fmla="*/ 18288 w 18288"/>
              <a:gd name="connsiteY9" fmla="*/ 5590381 h 5590381"/>
              <a:gd name="connsiteX10" fmla="*/ 0 w 18288"/>
              <a:gd name="connsiteY10" fmla="*/ 5590381 h 5590381"/>
              <a:gd name="connsiteX11" fmla="*/ 0 w 18288"/>
              <a:gd name="connsiteY11" fmla="*/ 4835680 h 5590381"/>
              <a:gd name="connsiteX12" fmla="*/ 0 w 18288"/>
              <a:gd name="connsiteY12" fmla="*/ 4304593 h 5590381"/>
              <a:gd name="connsiteX13" fmla="*/ 0 w 18288"/>
              <a:gd name="connsiteY13" fmla="*/ 3773507 h 5590381"/>
              <a:gd name="connsiteX14" fmla="*/ 0 w 18288"/>
              <a:gd name="connsiteY14" fmla="*/ 3186517 h 5590381"/>
              <a:gd name="connsiteX15" fmla="*/ 0 w 18288"/>
              <a:gd name="connsiteY15" fmla="*/ 2487720 h 5590381"/>
              <a:gd name="connsiteX16" fmla="*/ 0 w 18288"/>
              <a:gd name="connsiteY16" fmla="*/ 1956633 h 5590381"/>
              <a:gd name="connsiteX17" fmla="*/ 0 w 18288"/>
              <a:gd name="connsiteY17" fmla="*/ 1425547 h 5590381"/>
              <a:gd name="connsiteX18" fmla="*/ 0 w 18288"/>
              <a:gd name="connsiteY18" fmla="*/ 614942 h 5590381"/>
              <a:gd name="connsiteX19" fmla="*/ 0 w 18288"/>
              <a:gd name="connsiteY19" fmla="*/ 0 h 559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8288" h="5590381" fill="none" extrusionOk="0">
                <a:moveTo>
                  <a:pt x="0" y="0"/>
                </a:moveTo>
                <a:cubicBezTo>
                  <a:pt x="7726" y="-435"/>
                  <a:pt x="14198" y="437"/>
                  <a:pt x="18288" y="0"/>
                </a:cubicBezTo>
                <a:cubicBezTo>
                  <a:pt x="-5226" y="225076"/>
                  <a:pt x="46275" y="562283"/>
                  <a:pt x="18288" y="754701"/>
                </a:cubicBezTo>
                <a:cubicBezTo>
                  <a:pt x="-9699" y="947119"/>
                  <a:pt x="30081" y="1239251"/>
                  <a:pt x="18288" y="1565307"/>
                </a:cubicBezTo>
                <a:cubicBezTo>
                  <a:pt x="6495" y="1891363"/>
                  <a:pt x="7160" y="1999140"/>
                  <a:pt x="18288" y="2152297"/>
                </a:cubicBezTo>
                <a:cubicBezTo>
                  <a:pt x="29417" y="2305454"/>
                  <a:pt x="28705" y="2598333"/>
                  <a:pt x="18288" y="2906998"/>
                </a:cubicBezTo>
                <a:cubicBezTo>
                  <a:pt x="7871" y="3215663"/>
                  <a:pt x="35263" y="3327412"/>
                  <a:pt x="18288" y="3549892"/>
                </a:cubicBezTo>
                <a:cubicBezTo>
                  <a:pt x="1313" y="3772372"/>
                  <a:pt x="38561" y="3843836"/>
                  <a:pt x="18288" y="4080978"/>
                </a:cubicBezTo>
                <a:cubicBezTo>
                  <a:pt x="-1985" y="4318120"/>
                  <a:pt x="-3806" y="4511166"/>
                  <a:pt x="18288" y="4835680"/>
                </a:cubicBezTo>
                <a:cubicBezTo>
                  <a:pt x="40382" y="5160194"/>
                  <a:pt x="-13070" y="5401748"/>
                  <a:pt x="18288" y="5590381"/>
                </a:cubicBezTo>
                <a:cubicBezTo>
                  <a:pt x="12010" y="5589863"/>
                  <a:pt x="6799" y="5589982"/>
                  <a:pt x="0" y="5590381"/>
                </a:cubicBezTo>
                <a:cubicBezTo>
                  <a:pt x="-6480" y="5250523"/>
                  <a:pt x="-32148" y="5052531"/>
                  <a:pt x="0" y="4835680"/>
                </a:cubicBezTo>
                <a:cubicBezTo>
                  <a:pt x="32148" y="4618829"/>
                  <a:pt x="5352" y="4496374"/>
                  <a:pt x="0" y="4304593"/>
                </a:cubicBezTo>
                <a:cubicBezTo>
                  <a:pt x="-5352" y="4112812"/>
                  <a:pt x="9645" y="3919423"/>
                  <a:pt x="0" y="3773507"/>
                </a:cubicBezTo>
                <a:cubicBezTo>
                  <a:pt x="-9645" y="3627591"/>
                  <a:pt x="-10654" y="3330687"/>
                  <a:pt x="0" y="3186517"/>
                </a:cubicBezTo>
                <a:cubicBezTo>
                  <a:pt x="10654" y="3042347"/>
                  <a:pt x="18181" y="2635923"/>
                  <a:pt x="0" y="2487720"/>
                </a:cubicBezTo>
                <a:cubicBezTo>
                  <a:pt x="-18181" y="2339517"/>
                  <a:pt x="-7947" y="2113537"/>
                  <a:pt x="0" y="1956633"/>
                </a:cubicBezTo>
                <a:cubicBezTo>
                  <a:pt x="7947" y="1799729"/>
                  <a:pt x="-15145" y="1657735"/>
                  <a:pt x="0" y="1425547"/>
                </a:cubicBezTo>
                <a:cubicBezTo>
                  <a:pt x="15145" y="1193359"/>
                  <a:pt x="-23832" y="948054"/>
                  <a:pt x="0" y="614942"/>
                </a:cubicBezTo>
                <a:cubicBezTo>
                  <a:pt x="23832" y="281831"/>
                  <a:pt x="2816" y="129878"/>
                  <a:pt x="0" y="0"/>
                </a:cubicBezTo>
                <a:close/>
              </a:path>
              <a:path w="18288" h="5590381" stroke="0" extrusionOk="0">
                <a:moveTo>
                  <a:pt x="0" y="0"/>
                </a:moveTo>
                <a:cubicBezTo>
                  <a:pt x="5871" y="848"/>
                  <a:pt x="11713" y="-200"/>
                  <a:pt x="18288" y="0"/>
                </a:cubicBezTo>
                <a:cubicBezTo>
                  <a:pt x="41141" y="165299"/>
                  <a:pt x="3613" y="427555"/>
                  <a:pt x="18288" y="698798"/>
                </a:cubicBezTo>
                <a:cubicBezTo>
                  <a:pt x="32963" y="970041"/>
                  <a:pt x="19680" y="1226199"/>
                  <a:pt x="18288" y="1397595"/>
                </a:cubicBezTo>
                <a:cubicBezTo>
                  <a:pt x="16896" y="1568991"/>
                  <a:pt x="38798" y="1794517"/>
                  <a:pt x="18288" y="2152297"/>
                </a:cubicBezTo>
                <a:cubicBezTo>
                  <a:pt x="-2222" y="2510077"/>
                  <a:pt x="40846" y="2594424"/>
                  <a:pt x="18288" y="2739287"/>
                </a:cubicBezTo>
                <a:cubicBezTo>
                  <a:pt x="-4270" y="2884150"/>
                  <a:pt x="27117" y="3129706"/>
                  <a:pt x="18288" y="3493988"/>
                </a:cubicBezTo>
                <a:cubicBezTo>
                  <a:pt x="9459" y="3858270"/>
                  <a:pt x="54201" y="4041447"/>
                  <a:pt x="18288" y="4304593"/>
                </a:cubicBezTo>
                <a:cubicBezTo>
                  <a:pt x="-17625" y="4567740"/>
                  <a:pt x="49627" y="5149125"/>
                  <a:pt x="18288" y="5590381"/>
                </a:cubicBezTo>
                <a:cubicBezTo>
                  <a:pt x="10860" y="5590744"/>
                  <a:pt x="7568" y="5590157"/>
                  <a:pt x="0" y="5590381"/>
                </a:cubicBezTo>
                <a:cubicBezTo>
                  <a:pt x="36767" y="5266821"/>
                  <a:pt x="-16223" y="5116146"/>
                  <a:pt x="0" y="4835680"/>
                </a:cubicBezTo>
                <a:cubicBezTo>
                  <a:pt x="16223" y="4555214"/>
                  <a:pt x="-16316" y="4356490"/>
                  <a:pt x="0" y="4136882"/>
                </a:cubicBezTo>
                <a:cubicBezTo>
                  <a:pt x="16316" y="3917274"/>
                  <a:pt x="8005" y="3773465"/>
                  <a:pt x="0" y="3549892"/>
                </a:cubicBezTo>
                <a:cubicBezTo>
                  <a:pt x="-8005" y="3326319"/>
                  <a:pt x="27623" y="3052456"/>
                  <a:pt x="0" y="2851094"/>
                </a:cubicBezTo>
                <a:cubicBezTo>
                  <a:pt x="-27623" y="2649732"/>
                  <a:pt x="5614" y="2455815"/>
                  <a:pt x="0" y="2264104"/>
                </a:cubicBezTo>
                <a:cubicBezTo>
                  <a:pt x="-5614" y="2072393"/>
                  <a:pt x="22598" y="1990723"/>
                  <a:pt x="0" y="1733018"/>
                </a:cubicBezTo>
                <a:cubicBezTo>
                  <a:pt x="-22598" y="1475313"/>
                  <a:pt x="-6965" y="1369123"/>
                  <a:pt x="0" y="1090124"/>
                </a:cubicBezTo>
                <a:cubicBezTo>
                  <a:pt x="6965" y="811125"/>
                  <a:pt x="-19273" y="507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311409761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E333134-414B-2CD2-A150-C94B0D07280E}"/>
              </a:ext>
            </a:extLst>
          </p:cNvPr>
          <p:cNvSpPr txBox="1">
            <a:spLocks/>
          </p:cNvSpPr>
          <p:nvPr/>
        </p:nvSpPr>
        <p:spPr>
          <a:xfrm>
            <a:off x="4938051" y="4898571"/>
            <a:ext cx="6660996" cy="1477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CA" sz="5400" b="1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B01293-3E72-43E1-45E6-3654E22F4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RPLYT © 2025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CA961DA-6EFE-425A-B988-B6686DBCC8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688" y="986246"/>
            <a:ext cx="4034680" cy="519071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CA" sz="5400" b="1" dirty="0">
                <a:latin typeface="+mj-lt"/>
              </a:rPr>
              <a:t> Thank You</a:t>
            </a:r>
          </a:p>
        </p:txBody>
      </p:sp>
      <p:pic>
        <p:nvPicPr>
          <p:cNvPr id="6" name="Picture 5" descr="A logo with text on it&#10;&#10;Description automatically generated">
            <a:extLst>
              <a:ext uri="{FF2B5EF4-FFF2-40B4-BE49-F238E27FC236}">
                <a16:creationId xmlns:a16="http://schemas.microsoft.com/office/drawing/2014/main" id="{6E9FB290-4C0F-D9FE-8BE9-16327FFA87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84" y="1954922"/>
            <a:ext cx="2523565" cy="2024605"/>
          </a:xfrm>
          <a:prstGeom prst="rect">
            <a:avLst/>
          </a:prstGeom>
        </p:spPr>
      </p:pic>
      <p:pic>
        <p:nvPicPr>
          <p:cNvPr id="3074" name="Picture 2" descr="Challenge The Status Quo | Challenge the status quo, Status quo, Status">
            <a:extLst>
              <a:ext uri="{FF2B5EF4-FFF2-40B4-BE49-F238E27FC236}">
                <a16:creationId xmlns:a16="http://schemas.microsoft.com/office/drawing/2014/main" id="{F88DE33C-D2D5-12B8-10C0-C01F814FA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2288" y="222069"/>
            <a:ext cx="6400800" cy="615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7691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A8908DB7-C3A6-4FCB-9820-CEE02B398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9DAB66-18AB-8906-B132-DDD92E029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823"/>
            <a:ext cx="3419856" cy="5583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b="1" kern="1200" dirty="0">
                <a:latin typeface="+mj-lt"/>
                <a:ea typeface="+mj-ea"/>
                <a:cs typeface="+mj-cs"/>
              </a:rPr>
              <a:t>Why do you do what you do?</a:t>
            </a:r>
            <a:br>
              <a:rPr lang="en-US" sz="5400" b="1" kern="1200" dirty="0">
                <a:latin typeface="+mj-lt"/>
                <a:ea typeface="+mj-ea"/>
                <a:cs typeface="+mj-cs"/>
              </a:rPr>
            </a:br>
            <a:br>
              <a:rPr lang="en-US" sz="5400" b="1" kern="1200" dirty="0">
                <a:latin typeface="+mj-lt"/>
                <a:ea typeface="+mj-ea"/>
                <a:cs typeface="+mj-cs"/>
              </a:rPr>
            </a:br>
            <a:r>
              <a:rPr lang="en-US" sz="5400" b="1" kern="1200" dirty="0">
                <a:latin typeface="+mj-lt"/>
                <a:ea typeface="+mj-ea"/>
                <a:cs typeface="+mj-cs"/>
              </a:rPr>
              <a:t>What motivates you?</a:t>
            </a:r>
          </a:p>
        </p:txBody>
      </p:sp>
      <p:sp>
        <p:nvSpPr>
          <p:cNvPr id="42" name="sketch line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267200" y="630936"/>
            <a:ext cx="18288" cy="5590381"/>
          </a:xfrm>
          <a:custGeom>
            <a:avLst/>
            <a:gdLst>
              <a:gd name="connsiteX0" fmla="*/ 0 w 18288"/>
              <a:gd name="connsiteY0" fmla="*/ 0 h 5590381"/>
              <a:gd name="connsiteX1" fmla="*/ 18288 w 18288"/>
              <a:gd name="connsiteY1" fmla="*/ 0 h 5590381"/>
              <a:gd name="connsiteX2" fmla="*/ 18288 w 18288"/>
              <a:gd name="connsiteY2" fmla="*/ 754701 h 5590381"/>
              <a:gd name="connsiteX3" fmla="*/ 18288 w 18288"/>
              <a:gd name="connsiteY3" fmla="*/ 1565307 h 5590381"/>
              <a:gd name="connsiteX4" fmla="*/ 18288 w 18288"/>
              <a:gd name="connsiteY4" fmla="*/ 2152297 h 5590381"/>
              <a:gd name="connsiteX5" fmla="*/ 18288 w 18288"/>
              <a:gd name="connsiteY5" fmla="*/ 2906998 h 5590381"/>
              <a:gd name="connsiteX6" fmla="*/ 18288 w 18288"/>
              <a:gd name="connsiteY6" fmla="*/ 3549892 h 5590381"/>
              <a:gd name="connsiteX7" fmla="*/ 18288 w 18288"/>
              <a:gd name="connsiteY7" fmla="*/ 4080978 h 5590381"/>
              <a:gd name="connsiteX8" fmla="*/ 18288 w 18288"/>
              <a:gd name="connsiteY8" fmla="*/ 4835680 h 5590381"/>
              <a:gd name="connsiteX9" fmla="*/ 18288 w 18288"/>
              <a:gd name="connsiteY9" fmla="*/ 5590381 h 5590381"/>
              <a:gd name="connsiteX10" fmla="*/ 0 w 18288"/>
              <a:gd name="connsiteY10" fmla="*/ 5590381 h 5590381"/>
              <a:gd name="connsiteX11" fmla="*/ 0 w 18288"/>
              <a:gd name="connsiteY11" fmla="*/ 4835680 h 5590381"/>
              <a:gd name="connsiteX12" fmla="*/ 0 w 18288"/>
              <a:gd name="connsiteY12" fmla="*/ 4304593 h 5590381"/>
              <a:gd name="connsiteX13" fmla="*/ 0 w 18288"/>
              <a:gd name="connsiteY13" fmla="*/ 3773507 h 5590381"/>
              <a:gd name="connsiteX14" fmla="*/ 0 w 18288"/>
              <a:gd name="connsiteY14" fmla="*/ 3186517 h 5590381"/>
              <a:gd name="connsiteX15" fmla="*/ 0 w 18288"/>
              <a:gd name="connsiteY15" fmla="*/ 2487720 h 5590381"/>
              <a:gd name="connsiteX16" fmla="*/ 0 w 18288"/>
              <a:gd name="connsiteY16" fmla="*/ 1956633 h 5590381"/>
              <a:gd name="connsiteX17" fmla="*/ 0 w 18288"/>
              <a:gd name="connsiteY17" fmla="*/ 1425547 h 5590381"/>
              <a:gd name="connsiteX18" fmla="*/ 0 w 18288"/>
              <a:gd name="connsiteY18" fmla="*/ 614942 h 5590381"/>
              <a:gd name="connsiteX19" fmla="*/ 0 w 18288"/>
              <a:gd name="connsiteY19" fmla="*/ 0 h 559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8288" h="5590381" fill="none" extrusionOk="0">
                <a:moveTo>
                  <a:pt x="0" y="0"/>
                </a:moveTo>
                <a:cubicBezTo>
                  <a:pt x="7726" y="-435"/>
                  <a:pt x="14198" y="437"/>
                  <a:pt x="18288" y="0"/>
                </a:cubicBezTo>
                <a:cubicBezTo>
                  <a:pt x="-5226" y="225076"/>
                  <a:pt x="46275" y="562283"/>
                  <a:pt x="18288" y="754701"/>
                </a:cubicBezTo>
                <a:cubicBezTo>
                  <a:pt x="-9699" y="947119"/>
                  <a:pt x="30081" y="1239251"/>
                  <a:pt x="18288" y="1565307"/>
                </a:cubicBezTo>
                <a:cubicBezTo>
                  <a:pt x="6495" y="1891363"/>
                  <a:pt x="7160" y="1999140"/>
                  <a:pt x="18288" y="2152297"/>
                </a:cubicBezTo>
                <a:cubicBezTo>
                  <a:pt x="29417" y="2305454"/>
                  <a:pt x="28705" y="2598333"/>
                  <a:pt x="18288" y="2906998"/>
                </a:cubicBezTo>
                <a:cubicBezTo>
                  <a:pt x="7871" y="3215663"/>
                  <a:pt x="35263" y="3327412"/>
                  <a:pt x="18288" y="3549892"/>
                </a:cubicBezTo>
                <a:cubicBezTo>
                  <a:pt x="1313" y="3772372"/>
                  <a:pt x="38561" y="3843836"/>
                  <a:pt x="18288" y="4080978"/>
                </a:cubicBezTo>
                <a:cubicBezTo>
                  <a:pt x="-1985" y="4318120"/>
                  <a:pt x="-3806" y="4511166"/>
                  <a:pt x="18288" y="4835680"/>
                </a:cubicBezTo>
                <a:cubicBezTo>
                  <a:pt x="40382" y="5160194"/>
                  <a:pt x="-13070" y="5401748"/>
                  <a:pt x="18288" y="5590381"/>
                </a:cubicBezTo>
                <a:cubicBezTo>
                  <a:pt x="12010" y="5589863"/>
                  <a:pt x="6799" y="5589982"/>
                  <a:pt x="0" y="5590381"/>
                </a:cubicBezTo>
                <a:cubicBezTo>
                  <a:pt x="-6480" y="5250523"/>
                  <a:pt x="-32148" y="5052531"/>
                  <a:pt x="0" y="4835680"/>
                </a:cubicBezTo>
                <a:cubicBezTo>
                  <a:pt x="32148" y="4618829"/>
                  <a:pt x="5352" y="4496374"/>
                  <a:pt x="0" y="4304593"/>
                </a:cubicBezTo>
                <a:cubicBezTo>
                  <a:pt x="-5352" y="4112812"/>
                  <a:pt x="9645" y="3919423"/>
                  <a:pt x="0" y="3773507"/>
                </a:cubicBezTo>
                <a:cubicBezTo>
                  <a:pt x="-9645" y="3627591"/>
                  <a:pt x="-10654" y="3330687"/>
                  <a:pt x="0" y="3186517"/>
                </a:cubicBezTo>
                <a:cubicBezTo>
                  <a:pt x="10654" y="3042347"/>
                  <a:pt x="18181" y="2635923"/>
                  <a:pt x="0" y="2487720"/>
                </a:cubicBezTo>
                <a:cubicBezTo>
                  <a:pt x="-18181" y="2339517"/>
                  <a:pt x="-7947" y="2113537"/>
                  <a:pt x="0" y="1956633"/>
                </a:cubicBezTo>
                <a:cubicBezTo>
                  <a:pt x="7947" y="1799729"/>
                  <a:pt x="-15145" y="1657735"/>
                  <a:pt x="0" y="1425547"/>
                </a:cubicBezTo>
                <a:cubicBezTo>
                  <a:pt x="15145" y="1193359"/>
                  <a:pt x="-23832" y="948054"/>
                  <a:pt x="0" y="614942"/>
                </a:cubicBezTo>
                <a:cubicBezTo>
                  <a:pt x="23832" y="281831"/>
                  <a:pt x="2816" y="129878"/>
                  <a:pt x="0" y="0"/>
                </a:cubicBezTo>
                <a:close/>
              </a:path>
              <a:path w="18288" h="5590381" stroke="0" extrusionOk="0">
                <a:moveTo>
                  <a:pt x="0" y="0"/>
                </a:moveTo>
                <a:cubicBezTo>
                  <a:pt x="5871" y="848"/>
                  <a:pt x="11713" y="-200"/>
                  <a:pt x="18288" y="0"/>
                </a:cubicBezTo>
                <a:cubicBezTo>
                  <a:pt x="41141" y="165299"/>
                  <a:pt x="3613" y="427555"/>
                  <a:pt x="18288" y="698798"/>
                </a:cubicBezTo>
                <a:cubicBezTo>
                  <a:pt x="32963" y="970041"/>
                  <a:pt x="19680" y="1226199"/>
                  <a:pt x="18288" y="1397595"/>
                </a:cubicBezTo>
                <a:cubicBezTo>
                  <a:pt x="16896" y="1568991"/>
                  <a:pt x="38798" y="1794517"/>
                  <a:pt x="18288" y="2152297"/>
                </a:cubicBezTo>
                <a:cubicBezTo>
                  <a:pt x="-2222" y="2510077"/>
                  <a:pt x="40846" y="2594424"/>
                  <a:pt x="18288" y="2739287"/>
                </a:cubicBezTo>
                <a:cubicBezTo>
                  <a:pt x="-4270" y="2884150"/>
                  <a:pt x="27117" y="3129706"/>
                  <a:pt x="18288" y="3493988"/>
                </a:cubicBezTo>
                <a:cubicBezTo>
                  <a:pt x="9459" y="3858270"/>
                  <a:pt x="54201" y="4041447"/>
                  <a:pt x="18288" y="4304593"/>
                </a:cubicBezTo>
                <a:cubicBezTo>
                  <a:pt x="-17625" y="4567740"/>
                  <a:pt x="49627" y="5149125"/>
                  <a:pt x="18288" y="5590381"/>
                </a:cubicBezTo>
                <a:cubicBezTo>
                  <a:pt x="10860" y="5590744"/>
                  <a:pt x="7568" y="5590157"/>
                  <a:pt x="0" y="5590381"/>
                </a:cubicBezTo>
                <a:cubicBezTo>
                  <a:pt x="36767" y="5266821"/>
                  <a:pt x="-16223" y="5116146"/>
                  <a:pt x="0" y="4835680"/>
                </a:cubicBezTo>
                <a:cubicBezTo>
                  <a:pt x="16223" y="4555214"/>
                  <a:pt x="-16316" y="4356490"/>
                  <a:pt x="0" y="4136882"/>
                </a:cubicBezTo>
                <a:cubicBezTo>
                  <a:pt x="16316" y="3917274"/>
                  <a:pt x="8005" y="3773465"/>
                  <a:pt x="0" y="3549892"/>
                </a:cubicBezTo>
                <a:cubicBezTo>
                  <a:pt x="-8005" y="3326319"/>
                  <a:pt x="27623" y="3052456"/>
                  <a:pt x="0" y="2851094"/>
                </a:cubicBezTo>
                <a:cubicBezTo>
                  <a:pt x="-27623" y="2649732"/>
                  <a:pt x="5614" y="2455815"/>
                  <a:pt x="0" y="2264104"/>
                </a:cubicBezTo>
                <a:cubicBezTo>
                  <a:pt x="-5614" y="2072393"/>
                  <a:pt x="22598" y="1990723"/>
                  <a:pt x="0" y="1733018"/>
                </a:cubicBezTo>
                <a:cubicBezTo>
                  <a:pt x="-22598" y="1475313"/>
                  <a:pt x="-6965" y="1369123"/>
                  <a:pt x="0" y="1090124"/>
                </a:cubicBezTo>
                <a:cubicBezTo>
                  <a:pt x="6965" y="811125"/>
                  <a:pt x="-19273" y="507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311409761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5" descr="A picture containing sky, object, fishbowl, bubble&#10;&#10;Description generated with very high confidence">
            <a:extLst>
              <a:ext uri="{FF2B5EF4-FFF2-40B4-BE49-F238E27FC236}">
                <a16:creationId xmlns:a16="http://schemas.microsoft.com/office/drawing/2014/main" id="{A258C331-46E4-DCF5-73A6-C5AC7D7E68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0714"/>
          <a:stretch/>
        </p:blipFill>
        <p:spPr>
          <a:xfrm>
            <a:off x="4681728" y="1487018"/>
            <a:ext cx="6894576" cy="3878215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A558A6-4F5D-D812-77EA-694772F15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RPLYT © 2025</a:t>
            </a:r>
          </a:p>
        </p:txBody>
      </p:sp>
    </p:spTree>
    <p:extLst>
      <p:ext uri="{BB962C8B-B14F-4D97-AF65-F5344CB8AC3E}">
        <p14:creationId xmlns:p14="http://schemas.microsoft.com/office/powerpoint/2010/main" val="1261472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56" name="Rectangle 10255">
            <a:extLst>
              <a:ext uri="{FF2B5EF4-FFF2-40B4-BE49-F238E27FC236}">
                <a16:creationId xmlns:a16="http://schemas.microsoft.com/office/drawing/2014/main" id="{A51A0227-072A-4F5F-928C-E2C3E5CCD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AD81EF-4C15-968A-9167-A7A938C36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440365"/>
            <a:ext cx="4245864" cy="2220687"/>
          </a:xfrm>
        </p:spPr>
        <p:txBody>
          <a:bodyPr anchor="ctr">
            <a:noAutofit/>
          </a:bodyPr>
          <a:lstStyle/>
          <a:p>
            <a:r>
              <a:rPr lang="en-CA" sz="4000" b="1" dirty="0"/>
              <a:t>What’s the vision for your work/yourself?</a:t>
            </a:r>
          </a:p>
        </p:txBody>
      </p:sp>
      <p:pic>
        <p:nvPicPr>
          <p:cNvPr id="10244" name="Picture 4">
            <a:extLst>
              <a:ext uri="{FF2B5EF4-FFF2-40B4-BE49-F238E27FC236}">
                <a16:creationId xmlns:a16="http://schemas.microsoft.com/office/drawing/2014/main" id="{3AF83696-F06B-239D-4064-4229CF16E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7" r="17887"/>
          <a:stretch/>
        </p:blipFill>
        <p:spPr bwMode="auto">
          <a:xfrm>
            <a:off x="7097944" y="320040"/>
            <a:ext cx="3784263" cy="3927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58" name="sketchy line">
            <a:extLst>
              <a:ext uri="{FF2B5EF4-FFF2-40B4-BE49-F238E27FC236}">
                <a16:creationId xmlns:a16="http://schemas.microsoft.com/office/drawing/2014/main" id="{35D99776-4B38-47DF-A302-11AD9AF87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337304" y="5292566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F90424-73EC-D17A-7BB1-5731D5CADB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3999" y="4247071"/>
            <a:ext cx="6214871" cy="2547624"/>
          </a:xfrm>
        </p:spPr>
        <p:txBody>
          <a:bodyPr anchor="ctr">
            <a:noAutofit/>
          </a:bodyPr>
          <a:lstStyle/>
          <a:p>
            <a:endParaRPr lang="en-CA" sz="2400" dirty="0"/>
          </a:p>
          <a:p>
            <a:r>
              <a:rPr lang="en-CA" sz="2400" dirty="0"/>
              <a:t>Visioning</a:t>
            </a:r>
          </a:p>
          <a:p>
            <a:r>
              <a:rPr lang="en-CA" sz="2400" dirty="0"/>
              <a:t>Finding partners/allies</a:t>
            </a:r>
          </a:p>
          <a:p>
            <a:r>
              <a:rPr lang="en-CA" sz="2400" dirty="0"/>
              <a:t>Celebration</a:t>
            </a:r>
          </a:p>
          <a:p>
            <a:endParaRPr lang="en-CA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EFA67C-4400-BA0E-D7EB-B8F1E7152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37960"/>
            <a:ext cx="4114800" cy="320040"/>
          </a:xfrm>
        </p:spPr>
        <p:txBody>
          <a:bodyPr/>
          <a:lstStyle/>
          <a:p>
            <a:r>
              <a:rPr lang="en-CA"/>
              <a:t>RPLYT © 2025</a:t>
            </a:r>
            <a:endParaRPr lang="en-CA" dirty="0"/>
          </a:p>
        </p:txBody>
      </p:sp>
      <p:pic>
        <p:nvPicPr>
          <p:cNvPr id="8" name="Picture 7" descr="A pair of glasses with a view of a landscape">
            <a:extLst>
              <a:ext uri="{FF2B5EF4-FFF2-40B4-BE49-F238E27FC236}">
                <a16:creationId xmlns:a16="http://schemas.microsoft.com/office/drawing/2014/main" id="{55B5A16B-8F44-1076-8027-9D619E001D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80" y="792177"/>
            <a:ext cx="5780127" cy="3250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366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0" name="Rectangle 1039">
            <a:extLst>
              <a:ext uri="{FF2B5EF4-FFF2-40B4-BE49-F238E27FC236}">
                <a16:creationId xmlns:a16="http://schemas.microsoft.com/office/drawing/2014/main" id="{93245F62-CCC4-49E4-B95B-EA6C1E790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64AC20-B37C-FA40-00D6-051D77475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3577456"/>
            <a:ext cx="10909640" cy="127874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hides behind the curtain?</a:t>
            </a:r>
          </a:p>
        </p:txBody>
      </p:sp>
      <p:pic>
        <p:nvPicPr>
          <p:cNvPr id="4" name="Picture 2" descr="Curtain Reveal Stock Photos, Images and Backgrounds for Free Download">
            <a:extLst>
              <a:ext uri="{FF2B5EF4-FFF2-40B4-BE49-F238E27FC236}">
                <a16:creationId xmlns:a16="http://schemas.microsoft.com/office/drawing/2014/main" id="{4700FDA5-1595-77C0-2EBC-8CF27B4FE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73908" y="637957"/>
            <a:ext cx="6439588" cy="2649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2" name="sketch line">
            <a:extLst>
              <a:ext uri="{FF2B5EF4-FFF2-40B4-BE49-F238E27FC236}">
                <a16:creationId xmlns:a16="http://schemas.microsoft.com/office/drawing/2014/main" id="{E6C0DD6B-6AA3-448F-9B99-8386295B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5509052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4705E9-C547-4A1D-13E9-31EB257C5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RPLYT © 2025</a:t>
            </a:r>
          </a:p>
        </p:txBody>
      </p:sp>
    </p:spTree>
    <p:extLst>
      <p:ext uri="{BB962C8B-B14F-4D97-AF65-F5344CB8AC3E}">
        <p14:creationId xmlns:p14="http://schemas.microsoft.com/office/powerpoint/2010/main" val="3424146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97" name="Rectangle 3096">
            <a:extLst>
              <a:ext uri="{FF2B5EF4-FFF2-40B4-BE49-F238E27FC236}">
                <a16:creationId xmlns:a16="http://schemas.microsoft.com/office/drawing/2014/main" id="{1D50F262-343C-4101-AB3C-9DA1072F73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Free photo man jump through the gap between hill.man jumping over cliff on blue sky ,business concept idea">
            <a:extLst>
              <a:ext uri="{FF2B5EF4-FFF2-40B4-BE49-F238E27FC236}">
                <a16:creationId xmlns:a16="http://schemas.microsoft.com/office/drawing/2014/main" id="{8BBF0D44-E890-7373-F341-D37809DE31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1" r="30787"/>
          <a:stretch/>
        </p:blipFill>
        <p:spPr bwMode="auto">
          <a:xfrm>
            <a:off x="7816130" y="-2"/>
            <a:ext cx="4375870" cy="6858000"/>
          </a:xfrm>
          <a:custGeom>
            <a:avLst/>
            <a:gdLst/>
            <a:ahLst/>
            <a:cxnLst/>
            <a:rect l="l" t="t" r="r" b="b"/>
            <a:pathLst>
              <a:path w="4375870" h="6858000">
                <a:moveTo>
                  <a:pt x="4441" y="0"/>
                </a:moveTo>
                <a:lnTo>
                  <a:pt x="4375870" y="0"/>
                </a:lnTo>
                <a:lnTo>
                  <a:pt x="4375870" y="23"/>
                </a:lnTo>
                <a:lnTo>
                  <a:pt x="4375870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Blue arrows pointing at a red button">
            <a:extLst>
              <a:ext uri="{FF2B5EF4-FFF2-40B4-BE49-F238E27FC236}">
                <a16:creationId xmlns:a16="http://schemas.microsoft.com/office/drawing/2014/main" id="{2E918EFD-3704-D673-FD24-DAAC06AAB3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145" r="21750" b="-2"/>
          <a:stretch/>
        </p:blipFill>
        <p:spPr>
          <a:xfrm>
            <a:off x="3595404" y="33"/>
            <a:ext cx="4942298" cy="6857999"/>
          </a:xfrm>
          <a:custGeom>
            <a:avLst/>
            <a:gdLst/>
            <a:ahLst/>
            <a:cxnLst/>
            <a:rect l="l" t="t" r="r" b="b"/>
            <a:pathLst>
              <a:path w="4942298" h="6857999">
                <a:moveTo>
                  <a:pt x="0" y="0"/>
                </a:moveTo>
                <a:lnTo>
                  <a:pt x="4164238" y="0"/>
                </a:lnTo>
                <a:lnTo>
                  <a:pt x="4271743" y="210478"/>
                </a:lnTo>
                <a:cubicBezTo>
                  <a:pt x="4695097" y="1127919"/>
                  <a:pt x="4942298" y="2233909"/>
                  <a:pt x="4942298" y="3424428"/>
                </a:cubicBezTo>
                <a:cubicBezTo>
                  <a:pt x="4942298" y="4614948"/>
                  <a:pt x="4695097" y="5720938"/>
                  <a:pt x="4271743" y="6638378"/>
                </a:cubicBezTo>
                <a:lnTo>
                  <a:pt x="4159568" y="6857999"/>
                </a:lnTo>
                <a:lnTo>
                  <a:pt x="49488" y="6857999"/>
                </a:lnTo>
                <a:lnTo>
                  <a:pt x="119616" y="6721637"/>
                </a:lnTo>
                <a:cubicBezTo>
                  <a:pt x="540124" y="5863919"/>
                  <a:pt x="796416" y="4724528"/>
                  <a:pt x="796416" y="3474162"/>
                </a:cubicBezTo>
                <a:cubicBezTo>
                  <a:pt x="796416" y="2140439"/>
                  <a:pt x="504812" y="932979"/>
                  <a:pt x="33352" y="58950"/>
                </a:cubicBezTo>
                <a:close/>
              </a:path>
            </a:pathLst>
          </a:custGeom>
        </p:spPr>
      </p:pic>
      <p:sp useBgFill="1">
        <p:nvSpPr>
          <p:cNvPr id="3099" name="Freeform: Shape 3098">
            <a:extLst>
              <a:ext uri="{FF2B5EF4-FFF2-40B4-BE49-F238E27FC236}">
                <a16:creationId xmlns:a16="http://schemas.microsoft.com/office/drawing/2014/main" id="{6A0924B3-0260-445E-AFD7-9533C0D1B3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97136" cy="6858000"/>
          </a:xfrm>
          <a:custGeom>
            <a:avLst/>
            <a:gdLst>
              <a:gd name="connsiteX0" fmla="*/ 0 w 4397136"/>
              <a:gd name="connsiteY0" fmla="*/ 0 h 6858000"/>
              <a:gd name="connsiteX1" fmla="*/ 3599069 w 4397136"/>
              <a:gd name="connsiteY1" fmla="*/ 0 h 6858000"/>
              <a:gd name="connsiteX2" fmla="*/ 3634072 w 4397136"/>
              <a:gd name="connsiteY2" fmla="*/ 58977 h 6858000"/>
              <a:gd name="connsiteX3" fmla="*/ 4397136 w 4397136"/>
              <a:gd name="connsiteY3" fmla="*/ 3474189 h 6858000"/>
              <a:gd name="connsiteX4" fmla="*/ 3802221 w 4397136"/>
              <a:gd name="connsiteY4" fmla="*/ 6546415 h 6858000"/>
              <a:gd name="connsiteX5" fmla="*/ 3649466 w 4397136"/>
              <a:gd name="connsiteY5" fmla="*/ 6858000 h 6858000"/>
              <a:gd name="connsiteX6" fmla="*/ 0 w 439713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7136" h="6858000">
                <a:moveTo>
                  <a:pt x="0" y="0"/>
                </a:moveTo>
                <a:lnTo>
                  <a:pt x="3599069" y="0"/>
                </a:lnTo>
                <a:lnTo>
                  <a:pt x="3634072" y="58977"/>
                </a:lnTo>
                <a:cubicBezTo>
                  <a:pt x="4105532" y="933006"/>
                  <a:pt x="4397136" y="2140466"/>
                  <a:pt x="4397136" y="3474189"/>
                </a:cubicBezTo>
                <a:cubicBezTo>
                  <a:pt x="4397136" y="4641197"/>
                  <a:pt x="4173877" y="5711534"/>
                  <a:pt x="3802221" y="6546415"/>
                </a:cubicBezTo>
                <a:lnTo>
                  <a:pt x="3649466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101" name="Freeform: Shape 3100">
            <a:extLst>
              <a:ext uri="{FF2B5EF4-FFF2-40B4-BE49-F238E27FC236}">
                <a16:creationId xmlns:a16="http://schemas.microsoft.com/office/drawing/2014/main" id="{7C34E8CB-B972-4A94-8469-315C10C2A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86504" cy="6858000"/>
          </a:xfrm>
          <a:custGeom>
            <a:avLst/>
            <a:gdLst>
              <a:gd name="connsiteX0" fmla="*/ 0 w 4386504"/>
              <a:gd name="connsiteY0" fmla="*/ 0 h 6858000"/>
              <a:gd name="connsiteX1" fmla="*/ 3588437 w 4386504"/>
              <a:gd name="connsiteY1" fmla="*/ 0 h 6858000"/>
              <a:gd name="connsiteX2" fmla="*/ 3623440 w 4386504"/>
              <a:gd name="connsiteY2" fmla="*/ 58977 h 6858000"/>
              <a:gd name="connsiteX3" fmla="*/ 4386504 w 4386504"/>
              <a:gd name="connsiteY3" fmla="*/ 3474189 h 6858000"/>
              <a:gd name="connsiteX4" fmla="*/ 3791589 w 4386504"/>
              <a:gd name="connsiteY4" fmla="*/ 6546415 h 6858000"/>
              <a:gd name="connsiteX5" fmla="*/ 3638834 w 4386504"/>
              <a:gd name="connsiteY5" fmla="*/ 6858000 h 6858000"/>
              <a:gd name="connsiteX6" fmla="*/ 0 w 438650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6504" h="6858000">
                <a:moveTo>
                  <a:pt x="0" y="0"/>
                </a:moveTo>
                <a:lnTo>
                  <a:pt x="3588437" y="0"/>
                </a:lnTo>
                <a:lnTo>
                  <a:pt x="3623440" y="58977"/>
                </a:lnTo>
                <a:cubicBezTo>
                  <a:pt x="4094900" y="933006"/>
                  <a:pt x="4386504" y="2140466"/>
                  <a:pt x="4386504" y="3474189"/>
                </a:cubicBezTo>
                <a:cubicBezTo>
                  <a:pt x="4386504" y="4641197"/>
                  <a:pt x="4163245" y="5711534"/>
                  <a:pt x="3791589" y="6546415"/>
                </a:cubicBezTo>
                <a:lnTo>
                  <a:pt x="363883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1A6778-A7B5-4A6D-2285-0D0AEBD12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3" y="1511589"/>
            <a:ext cx="3430958" cy="289643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Dealing with the challenges</a:t>
            </a:r>
          </a:p>
        </p:txBody>
      </p:sp>
      <p:sp>
        <p:nvSpPr>
          <p:cNvPr id="3103" name="Rectangle 3102">
            <a:extLst>
              <a:ext uri="{FF2B5EF4-FFF2-40B4-BE49-F238E27FC236}">
                <a16:creationId xmlns:a16="http://schemas.microsoft.com/office/drawing/2014/main" id="{114A821F-8663-46BA-8CC0-D4C44F639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sp>
        <p:nvSpPr>
          <p:cNvPr id="3105" name="Rectangle 3104">
            <a:extLst>
              <a:ext uri="{FF2B5EF4-FFF2-40B4-BE49-F238E27FC236}">
                <a16:creationId xmlns:a16="http://schemas.microsoft.com/office/drawing/2014/main" id="{67EF550F-47CE-4FB2-9DAC-12AD835C8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4544568"/>
            <a:ext cx="341496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DC8C0C-96A6-83CB-A112-2125D0D80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99924" y="6356350"/>
            <a:ext cx="3675888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RPLYT © 2025</a:t>
            </a:r>
          </a:p>
        </p:txBody>
      </p:sp>
    </p:spTree>
    <p:extLst>
      <p:ext uri="{BB962C8B-B14F-4D97-AF65-F5344CB8AC3E}">
        <p14:creationId xmlns:p14="http://schemas.microsoft.com/office/powerpoint/2010/main" val="2540425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7C98A213-5994-475E-B327-DC6EC27FB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EFFB5A-A910-604D-9C9B-237966F1B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670218"/>
            <a:ext cx="10909640" cy="106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b="1" dirty="0"/>
              <a:t>How do you see things?</a:t>
            </a:r>
          </a:p>
        </p:txBody>
      </p:sp>
      <p:sp>
        <p:nvSpPr>
          <p:cNvPr id="29" name="sketch line">
            <a:extLst>
              <a:ext uri="{FF2B5EF4-FFF2-40B4-BE49-F238E27FC236}">
                <a16:creationId xmlns:a16="http://schemas.microsoft.com/office/drawing/2014/main" id="{4B030A0D-0DAD-4A99-89BB-419527D6A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89376" y="1800088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oogle Shape;399;p45">
            <a:extLst>
              <a:ext uri="{FF2B5EF4-FFF2-40B4-BE49-F238E27FC236}">
                <a16:creationId xmlns:a16="http://schemas.microsoft.com/office/drawing/2014/main" id="{E8218E14-4673-5970-4DC0-C1F5D029671F}"/>
              </a:ext>
            </a:extLst>
          </p:cNvPr>
          <p:cNvPicPr preferRelativeResize="0"/>
          <p:nvPr/>
        </p:nvPicPr>
        <p:blipFill rotWithShape="1">
          <a:blip r:embed="rId2"/>
          <a:srcRect l="6467" r="17533"/>
          <a:stretch/>
        </p:blipFill>
        <p:spPr>
          <a:xfrm rot="5400000">
            <a:off x="976023" y="2479530"/>
            <a:ext cx="3600041" cy="3552672"/>
          </a:xfrm>
          <a:prstGeom prst="rect">
            <a:avLst/>
          </a:prstGeom>
          <a:noFill/>
        </p:spPr>
      </p:pic>
      <p:pic>
        <p:nvPicPr>
          <p:cNvPr id="7" name="Google Shape;400;p45">
            <a:extLst>
              <a:ext uri="{FF2B5EF4-FFF2-40B4-BE49-F238E27FC236}">
                <a16:creationId xmlns:a16="http://schemas.microsoft.com/office/drawing/2014/main" id="{05F796C1-EF3D-3040-D6BA-4F727A01E94A}"/>
              </a:ext>
            </a:extLst>
          </p:cNvPr>
          <p:cNvPicPr preferRelativeResize="0">
            <a:picLocks noGrp="1"/>
          </p:cNvPicPr>
          <p:nvPr>
            <p:ph idx="1"/>
          </p:nvPr>
        </p:nvPicPr>
        <p:blipFill rotWithShape="1">
          <a:blip r:embed="rId3"/>
          <a:stretch/>
        </p:blipFill>
        <p:spPr>
          <a:xfrm>
            <a:off x="7484312" y="2497006"/>
            <a:ext cx="3758184" cy="3600041"/>
          </a:xfrm>
          <a:prstGeom prst="rect">
            <a:avLst/>
          </a:prstGeom>
          <a:noFill/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4C9922-11A6-37FF-7CFD-3609CD080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RPLYT © 2025</a:t>
            </a:r>
          </a:p>
        </p:txBody>
      </p:sp>
    </p:spTree>
    <p:extLst>
      <p:ext uri="{BB962C8B-B14F-4D97-AF65-F5344CB8AC3E}">
        <p14:creationId xmlns:p14="http://schemas.microsoft.com/office/powerpoint/2010/main" val="2832572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18989E-08D1-0C52-B4E3-1E6E314E5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D4616E39-3E34-0772-56ED-DD4A6CA758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24108D-224E-89DA-6BD7-9FBE13DA0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670218"/>
            <a:ext cx="10909640" cy="106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b="1" dirty="0"/>
              <a:t>How do you see things?</a:t>
            </a:r>
          </a:p>
        </p:txBody>
      </p:sp>
      <p:sp>
        <p:nvSpPr>
          <p:cNvPr id="29" name="sketch line">
            <a:extLst>
              <a:ext uri="{FF2B5EF4-FFF2-40B4-BE49-F238E27FC236}">
                <a16:creationId xmlns:a16="http://schemas.microsoft.com/office/drawing/2014/main" id="{E7C0B3BC-02BC-1201-A8D4-8B2DF5D201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89376" y="1800088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53DB9C-CFB7-FBBA-22D2-1FE98020A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RPLYT ©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8AEE5E-E398-4B9C-B302-9F0A2F94AD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7" r="2" b="2"/>
          <a:stretch/>
        </p:blipFill>
        <p:spPr bwMode="auto">
          <a:xfrm>
            <a:off x="767060" y="2253738"/>
            <a:ext cx="4504595" cy="3667249"/>
          </a:xfrm>
          <a:prstGeom prst="rect">
            <a:avLst/>
          </a:prstGeom>
          <a:noFill/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B1C8057-A92B-A59B-4BA9-4399C85218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3465"/>
          <a:stretch/>
        </p:blipFill>
        <p:spPr bwMode="auto">
          <a:xfrm>
            <a:off x="6478006" y="2180560"/>
            <a:ext cx="4504594" cy="36489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60129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38" name="Rectangle 5137">
            <a:extLst>
              <a:ext uri="{FF2B5EF4-FFF2-40B4-BE49-F238E27FC236}">
                <a16:creationId xmlns:a16="http://schemas.microsoft.com/office/drawing/2014/main" id="{D880886B-02ED-4317-9236-CB60C22CF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506D22-5668-A6B4-EC03-F74FD7845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927764"/>
            <a:ext cx="10908792" cy="169579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6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Capability Building, Opportunities &amp; Innovations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6F32233A-CB6C-7C99-BB74-1BB47889DD4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7" r="1" b="1"/>
          <a:stretch/>
        </p:blipFill>
        <p:spPr bwMode="auto">
          <a:xfrm>
            <a:off x="6" y="-11"/>
            <a:ext cx="3641265" cy="2438411"/>
          </a:xfrm>
          <a:custGeom>
            <a:avLst/>
            <a:gdLst/>
            <a:ahLst/>
            <a:cxnLst/>
            <a:rect l="l" t="t" r="r" b="b"/>
            <a:pathLst>
              <a:path w="6002835" h="4194796">
                <a:moveTo>
                  <a:pt x="0" y="0"/>
                </a:moveTo>
                <a:lnTo>
                  <a:pt x="5999418" y="0"/>
                </a:lnTo>
                <a:lnTo>
                  <a:pt x="5996190" y="32760"/>
                </a:lnTo>
                <a:cubicBezTo>
                  <a:pt x="5998706" y="293110"/>
                  <a:pt x="5983874" y="553460"/>
                  <a:pt x="5997116" y="813682"/>
                </a:cubicBezTo>
                <a:cubicBezTo>
                  <a:pt x="6007314" y="1015047"/>
                  <a:pt x="6000824" y="1216284"/>
                  <a:pt x="5997116" y="1417522"/>
                </a:cubicBezTo>
                <a:cubicBezTo>
                  <a:pt x="5989967" y="1803471"/>
                  <a:pt x="6000824" y="2188911"/>
                  <a:pt x="5996190" y="2574351"/>
                </a:cubicBezTo>
                <a:cubicBezTo>
                  <a:pt x="5994204" y="2745205"/>
                  <a:pt x="5996454" y="2915805"/>
                  <a:pt x="6000824" y="3086660"/>
                </a:cubicBezTo>
                <a:cubicBezTo>
                  <a:pt x="6007180" y="3330611"/>
                  <a:pt x="5997382" y="3574689"/>
                  <a:pt x="5986656" y="3818514"/>
                </a:cubicBezTo>
                <a:cubicBezTo>
                  <a:pt x="5983054" y="3885559"/>
                  <a:pt x="5982107" y="3952684"/>
                  <a:pt x="5983808" y="4019746"/>
                </a:cubicBezTo>
                <a:lnTo>
                  <a:pt x="5993788" y="4173418"/>
                </a:lnTo>
                <a:lnTo>
                  <a:pt x="5955106" y="4175101"/>
                </a:lnTo>
                <a:cubicBezTo>
                  <a:pt x="5890100" y="4175133"/>
                  <a:pt x="5825078" y="4173227"/>
                  <a:pt x="5760087" y="4171956"/>
                </a:cubicBezTo>
                <a:cubicBezTo>
                  <a:pt x="5521345" y="4167509"/>
                  <a:pt x="5282477" y="4171956"/>
                  <a:pt x="5044242" y="4149213"/>
                </a:cubicBezTo>
                <a:cubicBezTo>
                  <a:pt x="4979506" y="4143051"/>
                  <a:pt x="4914326" y="4139111"/>
                  <a:pt x="4849272" y="4139890"/>
                </a:cubicBezTo>
                <a:cubicBezTo>
                  <a:pt x="4784218" y="4140668"/>
                  <a:pt x="4719291" y="4146163"/>
                  <a:pt x="4655063" y="4158869"/>
                </a:cubicBezTo>
                <a:cubicBezTo>
                  <a:pt x="4447578" y="4199146"/>
                  <a:pt x="4239457" y="4201688"/>
                  <a:pt x="4029811" y="4185424"/>
                </a:cubicBezTo>
                <a:cubicBezTo>
                  <a:pt x="3943792" y="4178690"/>
                  <a:pt x="3857774" y="4167509"/>
                  <a:pt x="3771375" y="4169669"/>
                </a:cubicBezTo>
                <a:cubicBezTo>
                  <a:pt x="3623225" y="4173608"/>
                  <a:pt x="3474948" y="4165603"/>
                  <a:pt x="3326672" y="4167636"/>
                </a:cubicBezTo>
                <a:cubicBezTo>
                  <a:pt x="3322669" y="4168208"/>
                  <a:pt x="3318578" y="4167674"/>
                  <a:pt x="3314855" y="4166111"/>
                </a:cubicBezTo>
                <a:cubicBezTo>
                  <a:pt x="3278008" y="4140827"/>
                  <a:pt x="3237604" y="4150610"/>
                  <a:pt x="3199487" y="4157217"/>
                </a:cubicBezTo>
                <a:cubicBezTo>
                  <a:pt x="3072810" y="4179198"/>
                  <a:pt x="2946260" y="4189998"/>
                  <a:pt x="2817550" y="4172972"/>
                </a:cubicBezTo>
                <a:cubicBezTo>
                  <a:pt x="2694647" y="4155146"/>
                  <a:pt x="2569990" y="4152923"/>
                  <a:pt x="2446541" y="4166365"/>
                </a:cubicBezTo>
                <a:cubicBezTo>
                  <a:pt x="2276791" y="4186186"/>
                  <a:pt x="2107677" y="4181993"/>
                  <a:pt x="1938308" y="4166365"/>
                </a:cubicBezTo>
                <a:cubicBezTo>
                  <a:pt x="1869570" y="4160013"/>
                  <a:pt x="1799815" y="4149213"/>
                  <a:pt x="1731712" y="4165095"/>
                </a:cubicBezTo>
                <a:cubicBezTo>
                  <a:pt x="1647854" y="4184535"/>
                  <a:pt x="1564250" y="4178182"/>
                  <a:pt x="1480137" y="4173862"/>
                </a:cubicBezTo>
                <a:cubicBezTo>
                  <a:pt x="1373663" y="4168271"/>
                  <a:pt x="1267442" y="4152135"/>
                  <a:pt x="1160586" y="4164841"/>
                </a:cubicBezTo>
                <a:cubicBezTo>
                  <a:pt x="1111161" y="4170685"/>
                  <a:pt x="1062116" y="4179961"/>
                  <a:pt x="1012055" y="4177547"/>
                </a:cubicBezTo>
                <a:cubicBezTo>
                  <a:pt x="873562" y="4171194"/>
                  <a:pt x="735196" y="4163697"/>
                  <a:pt x="596449" y="4164841"/>
                </a:cubicBezTo>
                <a:cubicBezTo>
                  <a:pt x="538383" y="4165222"/>
                  <a:pt x="480699" y="4167128"/>
                  <a:pt x="422887" y="4171321"/>
                </a:cubicBezTo>
                <a:cubicBezTo>
                  <a:pt x="315015" y="4179198"/>
                  <a:pt x="207524" y="4168525"/>
                  <a:pt x="100033" y="4164714"/>
                </a:cubicBezTo>
                <a:lnTo>
                  <a:pt x="0" y="416919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1651AADA-1F1E-4E02-3D29-D7F04F53F2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9566"/>
          <a:stretch/>
        </p:blipFill>
        <p:spPr bwMode="auto">
          <a:xfrm>
            <a:off x="3979926" y="57791"/>
            <a:ext cx="4229100" cy="3188626"/>
          </a:xfrm>
          <a:custGeom>
            <a:avLst/>
            <a:gdLst/>
            <a:ahLst/>
            <a:cxnLst/>
            <a:rect l="l" t="t" r="r" b="b"/>
            <a:pathLst>
              <a:path w="6009490" h="4186171">
                <a:moveTo>
                  <a:pt x="9049" y="0"/>
                </a:moveTo>
                <a:lnTo>
                  <a:pt x="6009490" y="0"/>
                </a:lnTo>
                <a:lnTo>
                  <a:pt x="6009490" y="4168273"/>
                </a:lnTo>
                <a:lnTo>
                  <a:pt x="5803951" y="4172925"/>
                </a:lnTo>
                <a:cubicBezTo>
                  <a:pt x="5729787" y="4171950"/>
                  <a:pt x="5655658" y="4168322"/>
                  <a:pt x="5581704" y="4162045"/>
                </a:cubicBezTo>
                <a:cubicBezTo>
                  <a:pt x="5474340" y="4154041"/>
                  <a:pt x="5366086" y="4142987"/>
                  <a:pt x="5259485" y="4163316"/>
                </a:cubicBezTo>
                <a:cubicBezTo>
                  <a:pt x="5142465" y="4185805"/>
                  <a:pt x="5025571" y="4185932"/>
                  <a:pt x="4907534" y="4180215"/>
                </a:cubicBezTo>
                <a:cubicBezTo>
                  <a:pt x="4806650" y="4175387"/>
                  <a:pt x="4706147" y="4149975"/>
                  <a:pt x="4604501" y="4176784"/>
                </a:cubicBezTo>
                <a:cubicBezTo>
                  <a:pt x="4594387" y="4178258"/>
                  <a:pt x="4584082" y="4177826"/>
                  <a:pt x="4574133" y="4175514"/>
                </a:cubicBezTo>
                <a:cubicBezTo>
                  <a:pt x="4462958" y="4160140"/>
                  <a:pt x="4351020" y="4172718"/>
                  <a:pt x="4239463" y="4168398"/>
                </a:cubicBezTo>
                <a:cubicBezTo>
                  <a:pt x="4188005" y="4166365"/>
                  <a:pt x="4135530" y="4167509"/>
                  <a:pt x="4084706" y="4162045"/>
                </a:cubicBezTo>
                <a:cubicBezTo>
                  <a:pt x="3968067" y="4149594"/>
                  <a:pt x="3851682" y="4142987"/>
                  <a:pt x="3736314" y="4172337"/>
                </a:cubicBezTo>
                <a:cubicBezTo>
                  <a:pt x="3702643" y="4180253"/>
                  <a:pt x="3668235" y="4184509"/>
                  <a:pt x="3633650" y="4185043"/>
                </a:cubicBezTo>
                <a:cubicBezTo>
                  <a:pt x="3520696" y="4189109"/>
                  <a:pt x="3408122" y="4181358"/>
                  <a:pt x="3295549" y="4175005"/>
                </a:cubicBezTo>
                <a:cubicBezTo>
                  <a:pt x="3217408" y="4170558"/>
                  <a:pt x="3139394" y="4160902"/>
                  <a:pt x="3061127" y="4169034"/>
                </a:cubicBezTo>
                <a:cubicBezTo>
                  <a:pt x="3015640" y="4173735"/>
                  <a:pt x="2969772" y="4173735"/>
                  <a:pt x="2924285" y="4169034"/>
                </a:cubicBezTo>
                <a:cubicBezTo>
                  <a:pt x="2840452" y="4159212"/>
                  <a:pt x="2755870" y="4157382"/>
                  <a:pt x="2671694" y="4163570"/>
                </a:cubicBezTo>
                <a:cubicBezTo>
                  <a:pt x="2546033" y="4174370"/>
                  <a:pt x="2420500" y="4183391"/>
                  <a:pt x="2294459" y="4166238"/>
                </a:cubicBezTo>
                <a:cubicBezTo>
                  <a:pt x="2222976" y="4155006"/>
                  <a:pt x="2150298" y="4153685"/>
                  <a:pt x="2078460" y="4162300"/>
                </a:cubicBezTo>
                <a:cubicBezTo>
                  <a:pt x="1907313" y="4186314"/>
                  <a:pt x="1735785" y="4178563"/>
                  <a:pt x="1564257" y="4168653"/>
                </a:cubicBezTo>
                <a:cubicBezTo>
                  <a:pt x="1449650" y="4161918"/>
                  <a:pt x="1334536" y="4149594"/>
                  <a:pt x="1220183" y="4165857"/>
                </a:cubicBezTo>
                <a:cubicBezTo>
                  <a:pt x="1074321" y="4186186"/>
                  <a:pt x="928331" y="4179452"/>
                  <a:pt x="782087" y="4173481"/>
                </a:cubicBezTo>
                <a:cubicBezTo>
                  <a:pt x="674723" y="4169034"/>
                  <a:pt x="567232" y="4155565"/>
                  <a:pt x="459614" y="4172210"/>
                </a:cubicBezTo>
                <a:cubicBezTo>
                  <a:pt x="448535" y="4173722"/>
                  <a:pt x="437265" y="4172591"/>
                  <a:pt x="426706" y="4168907"/>
                </a:cubicBezTo>
                <a:cubicBezTo>
                  <a:pt x="385869" y="4155464"/>
                  <a:pt x="342085" y="4153660"/>
                  <a:pt x="300283" y="4163697"/>
                </a:cubicBezTo>
                <a:cubicBezTo>
                  <a:pt x="223159" y="4180596"/>
                  <a:pt x="146162" y="4187965"/>
                  <a:pt x="67640" y="4172591"/>
                </a:cubicBezTo>
                <a:lnTo>
                  <a:pt x="14015" y="4169393"/>
                </a:lnTo>
                <a:lnTo>
                  <a:pt x="28554" y="3856095"/>
                </a:lnTo>
                <a:cubicBezTo>
                  <a:pt x="30458" y="3735660"/>
                  <a:pt x="27412" y="3615306"/>
                  <a:pt x="15626" y="3495237"/>
                </a:cubicBezTo>
                <a:cubicBezTo>
                  <a:pt x="-847" y="3348740"/>
                  <a:pt x="-4304" y="3201174"/>
                  <a:pt x="5296" y="3054118"/>
                </a:cubicBezTo>
                <a:cubicBezTo>
                  <a:pt x="11786" y="2969961"/>
                  <a:pt x="18539" y="2885804"/>
                  <a:pt x="22776" y="2801522"/>
                </a:cubicBezTo>
                <a:cubicBezTo>
                  <a:pt x="28180" y="2681630"/>
                  <a:pt x="25173" y="2561524"/>
                  <a:pt x="13771" y="2442014"/>
                </a:cubicBezTo>
                <a:cubicBezTo>
                  <a:pt x="4237" y="2350879"/>
                  <a:pt x="3177" y="2259120"/>
                  <a:pt x="10593" y="2167807"/>
                </a:cubicBezTo>
                <a:cubicBezTo>
                  <a:pt x="25690" y="2012336"/>
                  <a:pt x="9931" y="1856863"/>
                  <a:pt x="5032" y="1701516"/>
                </a:cubicBezTo>
                <a:cubicBezTo>
                  <a:pt x="-3577" y="1415742"/>
                  <a:pt x="20393" y="1130095"/>
                  <a:pt x="9666" y="844320"/>
                </a:cubicBezTo>
                <a:cubicBezTo>
                  <a:pt x="3841" y="702958"/>
                  <a:pt x="16420" y="561723"/>
                  <a:pt x="9666" y="420361"/>
                </a:cubicBezTo>
                <a:cubicBezTo>
                  <a:pt x="4105" y="319805"/>
                  <a:pt x="397" y="219250"/>
                  <a:pt x="4105" y="118568"/>
                </a:cubicBezTo>
                <a:cubicBezTo>
                  <a:pt x="5164" y="91109"/>
                  <a:pt x="5826" y="63523"/>
                  <a:pt x="9534" y="3644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40" name="sketch line">
            <a:extLst>
              <a:ext uri="{FF2B5EF4-FFF2-40B4-BE49-F238E27FC236}">
                <a16:creationId xmlns:a16="http://schemas.microsoft.com/office/drawing/2014/main" id="{28C31856-6ABF-41FD-B683-B06E5FFF9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5598439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C8125C-5FC2-DD27-DB29-D16B0F5AB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RPLYT © 2025</a:t>
            </a:r>
          </a:p>
        </p:txBody>
      </p:sp>
      <p:pic>
        <p:nvPicPr>
          <p:cNvPr id="4" name="Picture 2" descr="Innovation Images - Free Download on Freepik">
            <a:extLst>
              <a:ext uri="{FF2B5EF4-FFF2-40B4-BE49-F238E27FC236}">
                <a16:creationId xmlns:a16="http://schemas.microsoft.com/office/drawing/2014/main" id="{105C80AB-B2AC-61E7-796E-21803422A7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33" r="21345" b="1"/>
          <a:stretch/>
        </p:blipFill>
        <p:spPr bwMode="auto">
          <a:xfrm>
            <a:off x="8430491" y="10"/>
            <a:ext cx="3759986" cy="378920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9954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Autofit/>
          </a:bodyPr>
          <a:lstStyle/>
          <a:p>
            <a:r>
              <a:rPr lang="en-CA" sz="6600" b="1" dirty="0"/>
              <a:t>One Step at a Time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048" y="740459"/>
            <a:ext cx="5458968" cy="5239928"/>
          </a:xfrm>
          <a:prstGeom prst="rect">
            <a:avLst/>
          </a:prstGeom>
        </p:spPr>
      </p:pic>
      <p:pic>
        <p:nvPicPr>
          <p:cNvPr id="3" name="Content Placeholder 2" descr="A close up of a flower&#10;&#10;Description generated with very high confidence">
            <a:extLst>
              <a:ext uri="{FF2B5EF4-FFF2-40B4-BE49-F238E27FC236}">
                <a16:creationId xmlns:a16="http://schemas.microsoft.com/office/drawing/2014/main" id="{2C50BACC-C93F-439C-8775-7253CB12AC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3662" b="4125"/>
          <a:stretch/>
        </p:blipFill>
        <p:spPr>
          <a:xfrm>
            <a:off x="630238" y="3079699"/>
            <a:ext cx="4819650" cy="2709965"/>
          </a:xfrm>
          <a:prstGeom prst="rect">
            <a:avLst/>
          </a:prstGeom>
        </p:spPr>
      </p:pic>
      <p:pic>
        <p:nvPicPr>
          <p:cNvPr id="5122" name="Picture 2" descr="No photo description available.">
            <a:extLst>
              <a:ext uri="{FF2B5EF4-FFF2-40B4-BE49-F238E27FC236}">
                <a16:creationId xmlns:a16="http://schemas.microsoft.com/office/drawing/2014/main" id="{988840E3-76E4-5730-76D9-AEB92E14A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297" y="4020207"/>
            <a:ext cx="816428" cy="1571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AB8496-9949-1859-5B31-7659BEDAA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RPLYT © 2025</a:t>
            </a:r>
          </a:p>
        </p:txBody>
      </p:sp>
    </p:spTree>
    <p:extLst>
      <p:ext uri="{BB962C8B-B14F-4D97-AF65-F5344CB8AC3E}">
        <p14:creationId xmlns:p14="http://schemas.microsoft.com/office/powerpoint/2010/main" val="23744401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2057</TotalTime>
  <Words>174</Words>
  <Application>Microsoft Office PowerPoint</Application>
  <PresentationFormat>Widescreen</PresentationFormat>
  <Paragraphs>27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Avenir Next LT Pro</vt:lpstr>
      <vt:lpstr>Calibri</vt:lpstr>
      <vt:lpstr>Calibri Light</vt:lpstr>
      <vt:lpstr>Office Theme</vt:lpstr>
      <vt:lpstr>Poking the Bear: Challenging the Status Quo          2025 Peer Support Conference Strength in Equity &amp; Diversity Amplifying Voices, Ensuring Sustainability &amp; Building Stronger Peer Support Futures </vt:lpstr>
      <vt:lpstr>Why do you do what you do?  What motivates you?</vt:lpstr>
      <vt:lpstr>What’s the vision for your work/yourself?</vt:lpstr>
      <vt:lpstr>What hides behind the curtain?</vt:lpstr>
      <vt:lpstr>Dealing with the challenges</vt:lpstr>
      <vt:lpstr>How do you see things?</vt:lpstr>
      <vt:lpstr>How do you see things?</vt:lpstr>
      <vt:lpstr>Capability Building, Opportunities &amp; Innovations</vt:lpstr>
      <vt:lpstr>One Step at a Time</vt:lpstr>
      <vt:lpstr>  www.robynpriest.com  www.explorationmastery.com  robyn@robynpriest.com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GCT3 Health Team Staff Planning Day</dc:title>
  <dc:creator>Robyn Priest</dc:creator>
  <cp:lastModifiedBy>Robyn Priest</cp:lastModifiedBy>
  <cp:revision>35</cp:revision>
  <cp:lastPrinted>2025-05-22T16:14:29Z</cp:lastPrinted>
  <dcterms:created xsi:type="dcterms:W3CDTF">2023-11-09T13:38:01Z</dcterms:created>
  <dcterms:modified xsi:type="dcterms:W3CDTF">2025-05-22T16:19:53Z</dcterms:modified>
</cp:coreProperties>
</file>